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72" r:id="rId5"/>
    <p:sldId id="273" r:id="rId6"/>
    <p:sldId id="266" r:id="rId7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9724-B709-417F-8915-AFDFF8EA3486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B9E26-A00C-4061-B7B4-084BFEC1019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C659F-CE86-4FD3-84BA-622AB9DD1A0C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93A56-3DEB-4BD1-8459-D4620F6F390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57680-E35C-42D1-AB9C-5B5D3EE0B8BE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AA40E-2161-454C-A9C5-EEC2C09168C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97E2-199F-4697-A7F0-3FC5DEA4B9E0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F2DC4-C461-4B99-A7D3-44D033C769E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D2C63-FE80-441C-A970-BC6422BF5FB0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E434B-0C09-40F9-88A3-89144B78A92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82B77-E4B1-4153-B992-16341095F4B7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AC0B-F1CD-4BAA-A1D3-CCCE0BB280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6048375"/>
            <a:ext cx="685800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1042988" y="6099175"/>
            <a:ext cx="27162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v-SE" dirty="0"/>
              <a:t> BRF Fältmarskalken i Solna</a:t>
            </a:r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0D163-0985-45D5-8361-98D7CDB565A9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909B-2CCC-4CEC-808B-3B788319474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F2BAA-8699-46BF-9D12-C0EDE9D57B8B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AC4D7-9FA8-480B-99E3-1EC58983455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602D9-F58E-44D9-9F12-0F215DC68389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26417-10EB-46D8-AA8E-E882FE7AFAB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996F3-888A-4F8B-8CD4-2CB1DE84ACD9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1013C-9396-4C44-8DC9-D3680BC5009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1EB3-D847-4506-8A3D-26C3C4F4E98E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EF60D-080A-42C5-A9F6-DE6C62C2886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538819-CAEC-4A99-847F-A0E0BF3F578C}" type="datetimeFigureOut">
              <a:rPr lang="sv-SE"/>
              <a:pPr>
                <a:defRPr/>
              </a:pPr>
              <a:t>2014-10-14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512598-1DF1-4AC5-81BA-038CF28011D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31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6048375"/>
            <a:ext cx="685800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1042988" y="6099175"/>
            <a:ext cx="27162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v-SE" dirty="0"/>
              <a:t> BRF Fältmarskalken i Solna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83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F241D.B2AD0A1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Hantering av hushållsavfall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Information om nuvarande och framtida lösning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Bakgrund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sv-SE" dirty="0" smtClean="0"/>
              <a:t>Under 2013-2014 har det varit flera problem med förenings sophantering som föranleder en ändring av nuvarande hantering. Problem:</a:t>
            </a:r>
          </a:p>
          <a:p>
            <a:pPr lvl="1">
              <a:defRPr/>
            </a:pPr>
            <a:r>
              <a:rPr lang="sv-SE" dirty="0" smtClean="0"/>
              <a:t>Säckarna får väga högst 15 kg. Våra säckar blir ofta tyngre än så vilket får konsekvensen att sophämtarna ej tar dem med sig</a:t>
            </a:r>
          </a:p>
          <a:p>
            <a:pPr lvl="1">
              <a:defRPr/>
            </a:pPr>
            <a:r>
              <a:rPr lang="sv-SE" dirty="0" smtClean="0"/>
              <a:t>Tekniska problem med karusellerna, höga kostnader för reparation</a:t>
            </a:r>
          </a:p>
          <a:p>
            <a:pPr lvl="1">
              <a:defRPr/>
            </a:pPr>
            <a:r>
              <a:rPr lang="sv-SE" dirty="0" smtClean="0"/>
              <a:t>Sophämtarna får endast backa sopbilen en billängd in på vår fastighet. </a:t>
            </a:r>
            <a:r>
              <a:rPr lang="sv-SE" dirty="0" smtClean="0"/>
              <a:t>Hittills undantag </a:t>
            </a:r>
            <a:r>
              <a:rPr lang="sv-SE" dirty="0" smtClean="0"/>
              <a:t>p.g.a. av vår lösning med säckar.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Föreningsstämman Maj 2014</a:t>
            </a:r>
            <a:endParaRPr lang="sv-SE" dirty="0" smtClean="0"/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 smtClean="0"/>
              <a:t>T</a:t>
            </a:r>
            <a:r>
              <a:rPr lang="sv-SE" dirty="0" smtClean="0"/>
              <a:t>vå </a:t>
            </a:r>
            <a:r>
              <a:rPr lang="sv-SE" dirty="0" smtClean="0"/>
              <a:t>olika lösningar för </a:t>
            </a:r>
            <a:r>
              <a:rPr lang="sv-SE" dirty="0" smtClean="0"/>
              <a:t>sophanteringen presenterades</a:t>
            </a:r>
            <a:endParaRPr lang="sv-SE" dirty="0" smtClean="0"/>
          </a:p>
          <a:p>
            <a:pPr lvl="1"/>
            <a:r>
              <a:rPr lang="sv-SE" dirty="0" smtClean="0"/>
              <a:t>Ombyggnad och anpassning av befintliga sopskåp för sopkärl</a:t>
            </a:r>
          </a:p>
          <a:p>
            <a:pPr lvl="1"/>
            <a:r>
              <a:rPr lang="sv-SE" dirty="0" smtClean="0"/>
              <a:t>Anlägga kärlskåp på gården som innehåller </a:t>
            </a:r>
            <a:r>
              <a:rPr lang="sv-SE" dirty="0" smtClean="0"/>
              <a:t>sopkärl</a:t>
            </a:r>
          </a:p>
          <a:p>
            <a:endParaRPr lang="sv-SE" i="1" dirty="0" smtClean="0"/>
          </a:p>
          <a:p>
            <a:r>
              <a:rPr lang="sv-SE" i="1" dirty="0" smtClean="0"/>
              <a:t>” </a:t>
            </a:r>
            <a:r>
              <a:rPr lang="sv-SE" i="1" dirty="0" smtClean="0"/>
              <a:t>Stämman med majoritet beslutar att förslag med befintlig lösning med kärl istället för </a:t>
            </a:r>
            <a:r>
              <a:rPr lang="sv-SE" i="1" dirty="0" smtClean="0"/>
              <a:t>sopkarusell” </a:t>
            </a:r>
            <a:endParaRPr lang="sv-SE" i="1" dirty="0" smtClean="0"/>
          </a:p>
          <a:p>
            <a:r>
              <a:rPr lang="sv-SE" i="1" dirty="0" smtClean="0"/>
              <a:t>”Medlem föreslår </a:t>
            </a:r>
            <a:r>
              <a:rPr lang="sv-SE" i="1" dirty="0" smtClean="0"/>
              <a:t>att om förslaget ej går att genomföra skall styrelsen gå på förslag med kärlskåp på gården och stämman röstar med majoritet </a:t>
            </a:r>
            <a:r>
              <a:rPr lang="sv-SE" i="1" dirty="0" smtClean="0"/>
              <a:t>för detta”</a:t>
            </a:r>
            <a:endParaRPr lang="sv-SE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Sommar/höst 2014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Fortsatta problemen med för tunga säckar och trasiga karuseller</a:t>
            </a:r>
          </a:p>
          <a:p>
            <a:r>
              <a:rPr lang="sv-SE" dirty="0" smtClean="0"/>
              <a:t>Interimslösning med kärl utanför portarna</a:t>
            </a:r>
          </a:p>
          <a:p>
            <a:r>
              <a:rPr lang="sv-SE" dirty="0" smtClean="0"/>
              <a:t>Diskussioner med Solna stad och SITA om att bygga vidare på nuvarande lösning med sopnedkast</a:t>
            </a:r>
          </a:p>
          <a:p>
            <a:r>
              <a:rPr lang="sv-SE" dirty="0" smtClean="0"/>
              <a:t>Brev från Solna stad med krav på ändring av sophanteringen</a:t>
            </a: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 ändrad hantering?</a:t>
            </a:r>
            <a:br>
              <a:rPr lang="sv-SE" dirty="0" smtClean="0"/>
            </a:br>
            <a:r>
              <a:rPr lang="sv-SE" sz="1800" dirty="0" smtClean="0"/>
              <a:t>(utdrag ur  brev från </a:t>
            </a:r>
            <a:r>
              <a:rPr lang="sv-SE" sz="1800" dirty="0" err="1" smtClean="0"/>
              <a:t>solna</a:t>
            </a:r>
            <a:r>
              <a:rPr lang="sv-SE" sz="1800" dirty="0" smtClean="0"/>
              <a:t> stad,  ”Behov av ändrad sophantering”)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smtClean="0"/>
              <a:t>De arbetsmiljöproblem som  SITA har tagit upp är:</a:t>
            </a:r>
          </a:p>
          <a:p>
            <a:pPr lvl="1"/>
            <a:r>
              <a:rPr lang="sv-SE" dirty="0" smtClean="0"/>
              <a:t>Säckhantering  med </a:t>
            </a:r>
            <a:r>
              <a:rPr lang="sv-SE" dirty="0" err="1" smtClean="0"/>
              <a:t>s.k</a:t>
            </a:r>
            <a:r>
              <a:rPr lang="sv-SE" dirty="0" smtClean="0"/>
              <a:t> </a:t>
            </a:r>
            <a:r>
              <a:rPr lang="sv-SE" dirty="0" err="1" smtClean="0"/>
              <a:t>säckkaruselll</a:t>
            </a:r>
            <a:r>
              <a:rPr lang="sv-SE" dirty="0" smtClean="0"/>
              <a:t> med för tung manuella lyft som följd. </a:t>
            </a:r>
            <a:r>
              <a:rPr lang="sv-SE" i="1" dirty="0" smtClean="0"/>
              <a:t>Åtgärdat</a:t>
            </a:r>
            <a:r>
              <a:rPr lang="sv-SE" i="1" dirty="0" smtClean="0"/>
              <a:t>. </a:t>
            </a:r>
            <a:r>
              <a:rPr lang="sv-SE" i="1" dirty="0" smtClean="0">
                <a:solidFill>
                  <a:srgbClr val="FF0000"/>
                </a:solidFill>
              </a:rPr>
              <a:t>(interimslösning)</a:t>
            </a:r>
            <a:endParaRPr lang="sv-SE" dirty="0" smtClean="0">
              <a:solidFill>
                <a:srgbClr val="FF0000"/>
              </a:solidFill>
            </a:endParaRPr>
          </a:p>
          <a:p>
            <a:pPr lvl="1"/>
            <a:r>
              <a:rPr lang="sv-SE" dirty="0" smtClean="0"/>
              <a:t>Tunga kärl med långt dragavstånd från soputrymme till sopbilen, ger hög manuell belastning vid </a:t>
            </a:r>
            <a:r>
              <a:rPr lang="sv-SE" dirty="0" err="1" smtClean="0"/>
              <a:t>dragarbetetet</a:t>
            </a:r>
            <a:r>
              <a:rPr lang="sv-SE" dirty="0" smtClean="0"/>
              <a:t>.</a:t>
            </a:r>
          </a:p>
          <a:p>
            <a:r>
              <a:rPr lang="sv-SE" dirty="0" smtClean="0"/>
              <a:t>För att hämtningen ska fungera bra ur arbetsmiljö och trafiksäkerhetsaspekt ska skåpen lokal­iseras i anslutning till, eller nära väg,  där sopbilen kan köra och stanna trafiksäkert. </a:t>
            </a:r>
            <a:endParaRPr lang="sv-SE" dirty="0" smtClean="0"/>
          </a:p>
          <a:p>
            <a:r>
              <a:rPr lang="sv-SE" dirty="0" smtClean="0"/>
              <a:t>Drag­vägen </a:t>
            </a:r>
            <a:r>
              <a:rPr lang="sv-SE" dirty="0" smtClean="0"/>
              <a:t>(där sopkärlen manuellt dras från skåp till sopbil) ska vara så kort som möjligt, ha ett jämnt underlag utan alltför mycket lutning, samt underhållen vintertid</a:t>
            </a:r>
            <a:r>
              <a:rPr lang="sv-SE" dirty="0" smtClean="0"/>
              <a:t>.</a:t>
            </a:r>
          </a:p>
          <a:p>
            <a:r>
              <a:rPr lang="sv-SE" dirty="0" smtClean="0"/>
              <a:t>Om åtgärder inte sker, och förhållandena bedöms som allvarliga, kan sophämtarnas skyddsombud stoppa sop­hämt­ningen, s.k. skyddsstopp</a:t>
            </a:r>
            <a:r>
              <a:rPr lang="sv-SE" dirty="0" smtClean="0"/>
              <a:t>.</a:t>
            </a:r>
            <a:endParaRPr lang="sv-SE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Anlägga kärlskåp på </a:t>
            </a:r>
            <a:r>
              <a:rPr lang="sv-SE" dirty="0" smtClean="0"/>
              <a:t>gården</a:t>
            </a:r>
            <a:endParaRPr lang="sv-SE" dirty="0" smtClean="0"/>
          </a:p>
        </p:txBody>
      </p:sp>
      <p:sp>
        <p:nvSpPr>
          <p:cNvPr id="12291" name="Platshållare för innehåll 2"/>
          <p:cNvSpPr>
            <a:spLocks noGrp="1"/>
          </p:cNvSpPr>
          <p:nvPr>
            <p:ph idx="1"/>
          </p:nvPr>
        </p:nvSpPr>
        <p:spPr>
          <a:xfrm>
            <a:off x="251520" y="1600200"/>
            <a:ext cx="3960440" cy="4525963"/>
          </a:xfrm>
        </p:spPr>
        <p:txBody>
          <a:bodyPr>
            <a:normAutofit/>
          </a:bodyPr>
          <a:lstStyle/>
          <a:p>
            <a:r>
              <a:rPr lang="sv-SE" sz="2400" dirty="0" smtClean="0"/>
              <a:t>Solna stad rekommenderar oss att anlägga kärlskåp</a:t>
            </a:r>
          </a:p>
          <a:p>
            <a:r>
              <a:rPr lang="sv-SE" sz="2400" dirty="0" smtClean="0"/>
              <a:t>Ett </a:t>
            </a:r>
            <a:r>
              <a:rPr lang="sv-SE" sz="2400" dirty="0" smtClean="0"/>
              <a:t>kärlskåp </a:t>
            </a:r>
            <a:r>
              <a:rPr lang="sv-SE" sz="2400" dirty="0" smtClean="0"/>
              <a:t>kan anläggs </a:t>
            </a:r>
            <a:r>
              <a:rPr lang="sv-SE" sz="2400" dirty="0" smtClean="0"/>
              <a:t>på vår gräsmatta utmed vägen som löper framför långhuset</a:t>
            </a:r>
          </a:p>
          <a:p>
            <a:r>
              <a:rPr lang="sv-SE" sz="2400" dirty="0" smtClean="0"/>
              <a:t>Hämtning sker när sopbilen kommer från </a:t>
            </a:r>
            <a:r>
              <a:rPr lang="sv-SE" sz="2400" dirty="0" smtClean="0"/>
              <a:t>långhuset</a:t>
            </a:r>
            <a:endParaRPr lang="sv-SE" sz="2400" dirty="0" smtClean="0"/>
          </a:p>
          <a:p>
            <a:r>
              <a:rPr lang="sv-SE" sz="2400" dirty="0" smtClean="0"/>
              <a:t>Bygglov </a:t>
            </a:r>
            <a:r>
              <a:rPr lang="sv-SE" sz="2400" dirty="0" smtClean="0"/>
              <a:t>behöver sökas</a:t>
            </a:r>
          </a:p>
          <a:p>
            <a:r>
              <a:rPr lang="sv-SE" sz="2400" dirty="0" smtClean="0"/>
              <a:t>Flera </a:t>
            </a:r>
            <a:r>
              <a:rPr lang="sv-SE" sz="2400" dirty="0" smtClean="0"/>
              <a:t>liknande lösningar på JEV har beviljats bygglov</a:t>
            </a:r>
          </a:p>
        </p:txBody>
      </p:sp>
      <p:pic>
        <p:nvPicPr>
          <p:cNvPr id="12292" name="Bildobjekt 3" descr="cid:image001.jpg@01CF241D.B2AD0A1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139952" y="1700808"/>
            <a:ext cx="4771633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363</Words>
  <Application>Microsoft Office PowerPoint</Application>
  <PresentationFormat>Bildspel på skärmen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Hantering av hushållsavfall</vt:lpstr>
      <vt:lpstr>Bakgrund</vt:lpstr>
      <vt:lpstr>Föreningsstämman Maj 2014</vt:lpstr>
      <vt:lpstr>Sommar/höst 2014</vt:lpstr>
      <vt:lpstr>Varför ändrad hantering? (utdrag ur  brev från solna stad,  ”Behov av ändrad sophantering”)</vt:lpstr>
      <vt:lpstr>Anlägga kärlskåp på gården</vt:lpstr>
    </vt:vector>
  </TitlesOfParts>
  <Company>JG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Lösning för sophantering</dc:title>
  <dc:creator>JG</dc:creator>
  <cp:lastModifiedBy>JG</cp:lastModifiedBy>
  <cp:revision>47</cp:revision>
  <dcterms:created xsi:type="dcterms:W3CDTF">2014-03-02T16:43:40Z</dcterms:created>
  <dcterms:modified xsi:type="dcterms:W3CDTF">2014-10-14T20:48:53Z</dcterms:modified>
</cp:coreProperties>
</file>